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96" r:id="rId3"/>
    <p:sldId id="299" r:id="rId4"/>
    <p:sldId id="298" r:id="rId5"/>
    <p:sldId id="257" r:id="rId6"/>
    <p:sldId id="277" r:id="rId7"/>
    <p:sldId id="260" r:id="rId8"/>
    <p:sldId id="279" r:id="rId9"/>
    <p:sldId id="261" r:id="rId10"/>
    <p:sldId id="280" r:id="rId11"/>
    <p:sldId id="281" r:id="rId12"/>
    <p:sldId id="259" r:id="rId13"/>
    <p:sldId id="282" r:id="rId14"/>
    <p:sldId id="264" r:id="rId15"/>
    <p:sldId id="283" r:id="rId16"/>
    <p:sldId id="266" r:id="rId17"/>
    <p:sldId id="284" r:id="rId18"/>
    <p:sldId id="267" r:id="rId19"/>
    <p:sldId id="285" r:id="rId20"/>
    <p:sldId id="268" r:id="rId21"/>
    <p:sldId id="269" r:id="rId22"/>
    <p:sldId id="271" r:id="rId23"/>
    <p:sldId id="286" r:id="rId24"/>
    <p:sldId id="272" r:id="rId25"/>
    <p:sldId id="287" r:id="rId26"/>
    <p:sldId id="288" r:id="rId27"/>
    <p:sldId id="289" r:id="rId28"/>
    <p:sldId id="273" r:id="rId29"/>
    <p:sldId id="290" r:id="rId30"/>
    <p:sldId id="291" r:id="rId31"/>
    <p:sldId id="292" r:id="rId32"/>
    <p:sldId id="301" r:id="rId33"/>
    <p:sldId id="274" r:id="rId34"/>
    <p:sldId id="294" r:id="rId35"/>
    <p:sldId id="295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7" autoAdjust="0"/>
    <p:restoredTop sz="94660"/>
  </p:normalViewPr>
  <p:slideViewPr>
    <p:cSldViewPr snapToGrid="0">
      <p:cViewPr varScale="1">
        <p:scale>
          <a:sx n="92" d="100"/>
          <a:sy n="92" d="100"/>
        </p:scale>
        <p:origin x="5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C868-E81E-4B56-8F86-4F43DB1697DB}" type="datetimeFigureOut">
              <a:rPr lang="en-US" smtClean="0"/>
              <a:t>9/25/2014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218C6-54A5-4E16-9F1E-CDF0DF9735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278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C868-E81E-4B56-8F86-4F43DB1697DB}" type="datetimeFigureOut">
              <a:rPr lang="en-US" smtClean="0"/>
              <a:t>9/25/2014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218C6-54A5-4E16-9F1E-CDF0DF9735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003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C868-E81E-4B56-8F86-4F43DB1697DB}" type="datetimeFigureOut">
              <a:rPr lang="en-US" smtClean="0"/>
              <a:t>9/25/2014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218C6-54A5-4E16-9F1E-CDF0DF9735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499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C868-E81E-4B56-8F86-4F43DB1697DB}" type="datetimeFigureOut">
              <a:rPr lang="en-US" smtClean="0"/>
              <a:t>9/25/2014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218C6-54A5-4E16-9F1E-CDF0DF9735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523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C868-E81E-4B56-8F86-4F43DB1697DB}" type="datetimeFigureOut">
              <a:rPr lang="en-US" smtClean="0"/>
              <a:t>9/25/2014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218C6-54A5-4E16-9F1E-CDF0DF9735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065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C868-E81E-4B56-8F86-4F43DB1697DB}" type="datetimeFigureOut">
              <a:rPr lang="en-US" smtClean="0"/>
              <a:t>9/25/2014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218C6-54A5-4E16-9F1E-CDF0DF9735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528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C868-E81E-4B56-8F86-4F43DB1697DB}" type="datetimeFigureOut">
              <a:rPr lang="en-US" smtClean="0"/>
              <a:t>9/25/2014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218C6-54A5-4E16-9F1E-CDF0DF9735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613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C868-E81E-4B56-8F86-4F43DB1697DB}" type="datetimeFigureOut">
              <a:rPr lang="en-US" smtClean="0"/>
              <a:t>9/25/2014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218C6-54A5-4E16-9F1E-CDF0DF9735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397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C868-E81E-4B56-8F86-4F43DB1697DB}" type="datetimeFigureOut">
              <a:rPr lang="en-US" smtClean="0"/>
              <a:t>9/25/2014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218C6-54A5-4E16-9F1E-CDF0DF9735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328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C868-E81E-4B56-8F86-4F43DB1697DB}" type="datetimeFigureOut">
              <a:rPr lang="en-US" smtClean="0"/>
              <a:t>9/25/2014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218C6-54A5-4E16-9F1E-CDF0DF9735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361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C868-E81E-4B56-8F86-4F43DB1697DB}" type="datetimeFigureOut">
              <a:rPr lang="en-US" smtClean="0"/>
              <a:t>9/25/2014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218C6-54A5-4E16-9F1E-CDF0DF9735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067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3C868-E81E-4B56-8F86-4F43DB1697DB}" type="datetimeFigureOut">
              <a:rPr lang="en-US" smtClean="0"/>
              <a:t>9/25/2014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218C6-54A5-4E16-9F1E-CDF0DF9735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177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WMF"/><Relationship Id="rId4" Type="http://schemas.openxmlformats.org/officeDocument/2006/relationships/image" Target="../media/image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036" y="754350"/>
            <a:ext cx="8956964" cy="5293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962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936" y="727862"/>
            <a:ext cx="7530261" cy="5694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333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" y="301336"/>
            <a:ext cx="3273136" cy="2190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89071" y="1990758"/>
            <a:ext cx="3106883" cy="4592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loud Callout 3"/>
          <p:cNvSpPr/>
          <p:nvPr/>
        </p:nvSpPr>
        <p:spPr>
          <a:xfrm>
            <a:off x="3345872" y="275554"/>
            <a:ext cx="2576946" cy="19431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78381" y="646940"/>
            <a:ext cx="23379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Turn the water to blood to prove to them that  I am the only True God!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22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735" y="1690091"/>
            <a:ext cx="5207943" cy="4371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53" y="1690091"/>
            <a:ext cx="3070559" cy="4371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462645" y="446810"/>
            <a:ext cx="6483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1)  Turn the Nile River into Blood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737" y="1690090"/>
            <a:ext cx="1911096" cy="43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76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838" y="1088686"/>
            <a:ext cx="6657424" cy="5034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182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239" y="1597100"/>
            <a:ext cx="6488315" cy="4592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43" y="1597100"/>
            <a:ext cx="2977803" cy="4592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462645" y="446810"/>
            <a:ext cx="6483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2)  May Frogs take over the land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53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693" y="1251822"/>
            <a:ext cx="6657424" cy="5034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743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576" y="1597099"/>
            <a:ext cx="6589288" cy="4471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80" y="1597099"/>
            <a:ext cx="2800396" cy="4592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462645" y="446810"/>
            <a:ext cx="7221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3)  May you have Gnats and Lice upon you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25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530" y="1002440"/>
            <a:ext cx="6657424" cy="5034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654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110" y="4659630"/>
            <a:ext cx="1691640" cy="16916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28" y="1653540"/>
            <a:ext cx="3003497" cy="4592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2462645" y="446810"/>
            <a:ext cx="7221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4)  May flies dominate the land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0307" y="1476655"/>
            <a:ext cx="6676190" cy="44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1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530" y="1002440"/>
            <a:ext cx="6657424" cy="5034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688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75" y="1866008"/>
            <a:ext cx="9076461" cy="3958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646565" y="901931"/>
            <a:ext cx="7388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God’s people were slaves in Egypt. 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30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216" y="1529221"/>
            <a:ext cx="6709410" cy="4592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20" y="1529221"/>
            <a:ext cx="3028996" cy="4592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966355" y="446810"/>
            <a:ext cx="9424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5)  May all your livestock come down with disease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36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030" y="1181880"/>
            <a:ext cx="6626251" cy="5011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53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7399" y="529937"/>
            <a:ext cx="7928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6)  May all your people come down with boils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482" y="1745672"/>
            <a:ext cx="5676190" cy="4353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30" y="1745672"/>
            <a:ext cx="2902752" cy="4353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092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876" y="1265007"/>
            <a:ext cx="6626251" cy="5011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079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762" y="1548244"/>
            <a:ext cx="4540827" cy="4592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025" y="1548244"/>
            <a:ext cx="2974898" cy="4592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194955" y="498765"/>
            <a:ext cx="9362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7) May hail and thunder rain down upon your land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92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290" y="1113300"/>
            <a:ext cx="6626251" cy="5011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224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122" y="1671832"/>
            <a:ext cx="5969475" cy="4465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46" y="1671832"/>
            <a:ext cx="3068417" cy="4592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976746" y="644237"/>
            <a:ext cx="9980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8) May locusts consume every crop and be everywhere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85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030" y="1028700"/>
            <a:ext cx="6626251" cy="5164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228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16" y="1101790"/>
            <a:ext cx="10461020" cy="5436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485898" y="394856"/>
            <a:ext cx="9149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9) Then Darkness filled the land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94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867" y="914400"/>
            <a:ext cx="6626251" cy="5205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041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614" y="1577340"/>
            <a:ext cx="2206752" cy="487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5883" y="1577340"/>
            <a:ext cx="2043684" cy="4876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30" y="37487"/>
            <a:ext cx="12192000" cy="8343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656" y="1765322"/>
            <a:ext cx="2147488" cy="48945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24842" y="901443"/>
            <a:ext cx="6026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Pharaoh </a:t>
            </a:r>
            <a:r>
              <a:rPr lang="en-US" sz="3600" dirty="0" smtClean="0"/>
              <a:t>hates God’s </a:t>
            </a:r>
            <a:r>
              <a:rPr lang="en-US" sz="3600" dirty="0" smtClean="0"/>
              <a:t>people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0031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811" y="3913694"/>
            <a:ext cx="3960040" cy="2128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132" y="2016345"/>
            <a:ext cx="1037670" cy="1474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55" y="744813"/>
            <a:ext cx="2409633" cy="5492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979718" y="904009"/>
            <a:ext cx="6234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10) Then Pharaoh's First born child dies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709" y="2016345"/>
            <a:ext cx="1802282" cy="1392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407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79" y="1689569"/>
            <a:ext cx="1823605" cy="4156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121" y="1689569"/>
            <a:ext cx="2510658" cy="4270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loud Callout 4"/>
          <p:cNvSpPr/>
          <p:nvPr/>
        </p:nvSpPr>
        <p:spPr>
          <a:xfrm>
            <a:off x="1814385" y="420839"/>
            <a:ext cx="2047009" cy="133003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72979" y="798548"/>
            <a:ext cx="2441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Take your people </a:t>
            </a:r>
          </a:p>
          <a:p>
            <a:r>
              <a:rPr lang="en-US" dirty="0" smtClean="0"/>
              <a:t>and go!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391" y="2303318"/>
            <a:ext cx="1134152" cy="3354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155" y="2303318"/>
            <a:ext cx="1134152" cy="3354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456" y="2303318"/>
            <a:ext cx="1134152" cy="3354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740" y="1175219"/>
            <a:ext cx="800100" cy="800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475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79" y="1689569"/>
            <a:ext cx="1823605" cy="4156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121" y="1689569"/>
            <a:ext cx="2510658" cy="4270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loud Callout 4"/>
          <p:cNvSpPr/>
          <p:nvPr/>
        </p:nvSpPr>
        <p:spPr>
          <a:xfrm>
            <a:off x="1814385" y="420839"/>
            <a:ext cx="2047009" cy="133003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2979" y="798548"/>
            <a:ext cx="2441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Take your people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and go!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391" y="2303318"/>
            <a:ext cx="1134152" cy="3354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155" y="2303318"/>
            <a:ext cx="1134152" cy="3354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456" y="2303318"/>
            <a:ext cx="1134152" cy="3354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968" y="2795653"/>
            <a:ext cx="2138771" cy="2154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4229100" y="571500"/>
            <a:ext cx="677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But Pharaoh changes his mind and goes after them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51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2" y="93517"/>
            <a:ext cx="12005309" cy="6411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612" y="4803865"/>
            <a:ext cx="1563759" cy="1575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2" y="93517"/>
            <a:ext cx="2887515" cy="1932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593612" y="314204"/>
            <a:ext cx="7584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God helps Moses part the sea, then closes it when his people are safely across!</a:t>
            </a:r>
            <a:endParaRPr lang="en-US" sz="2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515" y="3888228"/>
            <a:ext cx="784441" cy="790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924" y="3294180"/>
            <a:ext cx="423568" cy="426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616" y="2825766"/>
            <a:ext cx="298876" cy="301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1149" y="1094806"/>
            <a:ext cx="2107172" cy="135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1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728" y="3696523"/>
            <a:ext cx="1116425" cy="1124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693" y="1735141"/>
            <a:ext cx="1116425" cy="1124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481" y="5180171"/>
            <a:ext cx="1116425" cy="1124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540" y="5180171"/>
            <a:ext cx="1116425" cy="1124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20" y="1869025"/>
            <a:ext cx="1116425" cy="1124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80" y="4125069"/>
            <a:ext cx="1802282" cy="1392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799" y="1947238"/>
            <a:ext cx="1802282" cy="1392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810" y="2297571"/>
            <a:ext cx="1802282" cy="1392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269" y="3323771"/>
            <a:ext cx="1802282" cy="1392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142" y="5180171"/>
            <a:ext cx="1802282" cy="1392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298864" y="488373"/>
            <a:ext cx="8820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All of Pharaoh's men drowned along with their Chariots and horses that day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3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509" y="1246910"/>
            <a:ext cx="9019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I’d like to thank CanStock for allowing me to purchase license rights to use these images.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u="sng" dirty="0" smtClean="0">
              <a:solidFill>
                <a:schemeClr val="bg1"/>
              </a:solidFill>
            </a:endParaRPr>
          </a:p>
          <a:p>
            <a:endParaRPr lang="en-US" u="sng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1188" y="1847074"/>
            <a:ext cx="2020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canstockphoto.com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417" y="3047403"/>
            <a:ext cx="2954047" cy="194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6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51" y="1563020"/>
            <a:ext cx="2133617" cy="4862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692" y="2889321"/>
            <a:ext cx="1242332" cy="1242332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3658166" y="3290188"/>
            <a:ext cx="748145" cy="46759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6030785" y="3290188"/>
            <a:ext cx="748145" cy="46759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2502" y="2118301"/>
            <a:ext cx="3209524" cy="3752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724148" y="245197"/>
            <a:ext cx="11361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And </a:t>
            </a:r>
            <a:r>
              <a:rPr lang="en-US" sz="3600" dirty="0" smtClean="0"/>
              <a:t>orders that every first born child of  the Hebrews be killed.  </a:t>
            </a:r>
            <a:endParaRPr lang="en-US" sz="3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760" y="2326482"/>
            <a:ext cx="778698" cy="110649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529562" y="2400300"/>
            <a:ext cx="1484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148691" y="2163336"/>
            <a:ext cx="4938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7727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21820"/>
            <a:ext cx="11967210" cy="68361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65" y="4358197"/>
            <a:ext cx="1637954" cy="1542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465367" y="467591"/>
            <a:ext cx="5174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To Save Moses, his mother places him in a basket and puts him in the Nile River in hopes that he will be safe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58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620" y="21821"/>
            <a:ext cx="11967210" cy="68361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84861" y="495472"/>
            <a:ext cx="7393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he watches as the Pharaoh’s Daughter  rescues Moses from the </a:t>
            </a:r>
            <a:r>
              <a:rPr lang="en-US" dirty="0" smtClean="0">
                <a:solidFill>
                  <a:schemeClr val="bg1"/>
                </a:solidFill>
              </a:rPr>
              <a:t>river </a:t>
            </a:r>
            <a:r>
              <a:rPr lang="en-US" dirty="0" smtClean="0">
                <a:solidFill>
                  <a:schemeClr val="bg1"/>
                </a:solidFill>
              </a:rPr>
              <a:t>and takes him to be her son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7208" y="3205958"/>
            <a:ext cx="1885950" cy="24088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4099" y="4150129"/>
            <a:ext cx="938919" cy="93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1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450" y="347522"/>
            <a:ext cx="9612630" cy="6247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740" y="3713711"/>
            <a:ext cx="10287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97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81" y="197972"/>
            <a:ext cx="2948797" cy="1973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11098" y="2452254"/>
            <a:ext cx="2641548" cy="4169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loud Callout 6"/>
          <p:cNvSpPr/>
          <p:nvPr/>
        </p:nvSpPr>
        <p:spPr>
          <a:xfrm>
            <a:off x="3297658" y="247551"/>
            <a:ext cx="2001705" cy="141316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45289" y="630967"/>
            <a:ext cx="1706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Lead my people out of bondage!</a:t>
            </a:r>
            <a:endParaRPr lang="en-US" dirty="0"/>
          </a:p>
        </p:txBody>
      </p:sp>
      <p:sp>
        <p:nvSpPr>
          <p:cNvPr id="9" name="Cloud Callout 8"/>
          <p:cNvSpPr/>
          <p:nvPr/>
        </p:nvSpPr>
        <p:spPr>
          <a:xfrm>
            <a:off x="6302040" y="477982"/>
            <a:ext cx="2001705" cy="169371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79474" y="758536"/>
            <a:ext cx="1706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 will lead the people out of Egypt to the Promised 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98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236" y="1650743"/>
            <a:ext cx="2041314" cy="4652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23" y="1680635"/>
            <a:ext cx="2867893" cy="4592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loud Callout 8"/>
          <p:cNvSpPr/>
          <p:nvPr/>
        </p:nvSpPr>
        <p:spPr>
          <a:xfrm>
            <a:off x="2329369" y="154130"/>
            <a:ext cx="2370940" cy="157941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646659" y="759173"/>
            <a:ext cx="2101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Let God’s people go!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013613" y="254974"/>
            <a:ext cx="5174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Moses goes to the Pharaoh and tells him to let God’s people go.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6" y="799239"/>
            <a:ext cx="4338504" cy="561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5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1491</TotalTime>
  <Words>282</Words>
  <Application>Microsoft Office PowerPoint</Application>
  <PresentationFormat>Widescreen</PresentationFormat>
  <Paragraphs>32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Nancy Neville</dc:creator>
  <cp:lastModifiedBy>Nancy Neville</cp:lastModifiedBy>
  <cp:revision>45</cp:revision>
  <dcterms:created xsi:type="dcterms:W3CDTF">2014-09-23T18:47:21Z</dcterms:created>
  <dcterms:modified xsi:type="dcterms:W3CDTF">2014-09-25T18:59:00Z</dcterms:modified>
</cp:coreProperties>
</file>