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F52D1-4A6D-42AD-AC3D-484C57312C34}" type="datetimeFigureOut">
              <a:rPr lang="en-US" smtClean="0"/>
              <a:t>11/14/2009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85DAE-FB78-40F8-B77C-9AD53AA4A06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Пророк Захария</a:t>
            </a:r>
            <a:br>
              <a:rPr lang="ru-RU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3429000"/>
            <a:ext cx="6629424" cy="2209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Ezr</a:t>
            </a:r>
            <a:r>
              <a:rPr lang="en-GB" b="1" dirty="0" smtClean="0">
                <a:solidFill>
                  <a:schemeClr val="tx1"/>
                </a:solidFill>
              </a:rPr>
              <a:t>a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6:14  И старейшины Иудейские строили и преуспевали, по пророчеству Аггея пророка и Захарии, сына Адды. 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Зах</a:t>
            </a:r>
            <a:r>
              <a:rPr lang="en-GB" b="1" dirty="0" smtClean="0">
                <a:solidFill>
                  <a:srgbClr val="C00000"/>
                </a:solidFill>
              </a:rPr>
              <a:t>.</a:t>
            </a:r>
            <a:r>
              <a:rPr lang="ru-RU" b="1" dirty="0" smtClean="0">
                <a:solidFill>
                  <a:srgbClr val="C00000"/>
                </a:solidFill>
              </a:rPr>
              <a:t> 2:</a:t>
            </a:r>
            <a:r>
              <a:rPr lang="en-GB" b="1" dirty="0" smtClean="0">
                <a:solidFill>
                  <a:srgbClr val="C00000"/>
                </a:solidFill>
              </a:rPr>
              <a:t>1 </a:t>
            </a:r>
            <a:r>
              <a:rPr lang="ru-RU" b="1" dirty="0" smtClean="0">
                <a:solidFill>
                  <a:srgbClr val="C00000"/>
                </a:solidFill>
              </a:rPr>
              <a:t>вот </a:t>
            </a:r>
            <a:r>
              <a:rPr lang="ru-RU" b="1" dirty="0">
                <a:solidFill>
                  <a:srgbClr val="C00000"/>
                </a:solidFill>
              </a:rPr>
              <a:t>муж, у которого в руке землемерная вервь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Иезекииль</a:t>
            </a:r>
            <a:r>
              <a:rPr lang="en-GB" b="1" dirty="0" smtClean="0"/>
              <a:t> </a:t>
            </a:r>
            <a:r>
              <a:rPr lang="ru-RU" dirty="0" smtClean="0"/>
              <a:t> </a:t>
            </a:r>
            <a:r>
              <a:rPr lang="ru-RU" b="1" dirty="0" smtClean="0"/>
              <a:t>40:3</a:t>
            </a:r>
            <a:r>
              <a:rPr lang="en-GB" b="1" dirty="0" smtClean="0"/>
              <a:t>,8,9</a:t>
            </a:r>
            <a:r>
              <a:rPr lang="ru-RU" b="1" dirty="0" smtClean="0"/>
              <a:t>  </a:t>
            </a:r>
            <a:r>
              <a:rPr lang="ru-RU" b="1" dirty="0"/>
              <a:t>и привел меня туда. </a:t>
            </a:r>
            <a:r>
              <a:rPr lang="ru-RU" b="1" i="1" dirty="0"/>
              <a:t>И вот муж</a:t>
            </a:r>
            <a:r>
              <a:rPr lang="ru-RU" b="1" dirty="0"/>
              <a:t>, которого вид как бы вид блестящей меди, и льняная вервь в руке его и трость измерения, и стоял он у ворот. </a:t>
            </a:r>
            <a:r>
              <a:rPr lang="en-GB" b="1" dirty="0" smtClean="0"/>
              <a:t>..</a:t>
            </a:r>
            <a:r>
              <a:rPr lang="ru-RU" dirty="0"/>
              <a:t> </a:t>
            </a:r>
            <a:r>
              <a:rPr lang="ru-RU" b="1" dirty="0" smtClean="0"/>
              <a:t>И </a:t>
            </a:r>
            <a:r>
              <a:rPr lang="ru-RU" b="1" dirty="0"/>
              <a:t>смерил он в притворе ворот внутри одну трость, </a:t>
            </a:r>
          </a:p>
          <a:p>
            <a:pPr>
              <a:buNone/>
            </a:pPr>
            <a:r>
              <a:rPr lang="ru-RU" b="1" dirty="0" smtClean="0"/>
              <a:t>а </a:t>
            </a:r>
            <a:r>
              <a:rPr lang="ru-RU" b="1" dirty="0"/>
              <a:t>в притворе у ворот намерил восемь локтей и два локтя в столбах.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Зах</a:t>
            </a:r>
            <a:r>
              <a:rPr lang="en-GB" b="1" dirty="0" smtClean="0">
                <a:solidFill>
                  <a:srgbClr val="C00000"/>
                </a:solidFill>
              </a:rPr>
              <a:t>.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2:3  </a:t>
            </a:r>
            <a:r>
              <a:rPr lang="ru-RU" b="1" dirty="0" smtClean="0">
                <a:solidFill>
                  <a:srgbClr val="C00000"/>
                </a:solidFill>
              </a:rPr>
              <a:t>Ангел</a:t>
            </a:r>
            <a:r>
              <a:rPr lang="ru-RU" b="1" dirty="0">
                <a:solidFill>
                  <a:srgbClr val="C00000"/>
                </a:solidFill>
              </a:rPr>
              <a:t>, говоривший со мною, </a:t>
            </a:r>
            <a:r>
              <a:rPr lang="ru-RU" b="1" i="1" dirty="0">
                <a:solidFill>
                  <a:srgbClr val="C00000"/>
                </a:solidFill>
              </a:rPr>
              <a:t>выходит</a:t>
            </a:r>
            <a:endParaRPr lang="en-GB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Даниил 10:12</a:t>
            </a:r>
            <a:r>
              <a:rPr lang="en-GB" b="1" dirty="0" smtClean="0"/>
              <a:t>,13</a:t>
            </a:r>
            <a:r>
              <a:rPr lang="ru-RU" b="1" dirty="0" smtClean="0"/>
              <a:t>  </a:t>
            </a:r>
            <a:r>
              <a:rPr lang="ru-RU" b="1" dirty="0"/>
              <a:t>Но он сказал мне: `не бойся, Даниил; с первого дня, как ты расположил сердце </a:t>
            </a:r>
            <a:r>
              <a:rPr lang="ru-RU" b="1" dirty="0" smtClean="0"/>
              <a:t>твое</a:t>
            </a:r>
            <a:r>
              <a:rPr lang="en-GB" b="1" dirty="0" smtClean="0"/>
              <a:t>... </a:t>
            </a:r>
            <a:r>
              <a:rPr lang="ru-RU" b="1" dirty="0" smtClean="0"/>
              <a:t>слова </a:t>
            </a:r>
            <a:r>
              <a:rPr lang="ru-RU" b="1" dirty="0"/>
              <a:t>твои услышаны, и я </a:t>
            </a:r>
            <a:r>
              <a:rPr lang="ru-RU" b="1" i="1" dirty="0"/>
              <a:t>пришел</a:t>
            </a:r>
            <a:r>
              <a:rPr lang="ru-RU" b="1" dirty="0"/>
              <a:t> бы по словам твоим. </a:t>
            </a:r>
          </a:p>
          <a:p>
            <a:pPr>
              <a:buNone/>
            </a:pPr>
            <a:r>
              <a:rPr lang="ru-RU" b="1" dirty="0" smtClean="0"/>
              <a:t>Но </a:t>
            </a:r>
            <a:r>
              <a:rPr lang="ru-RU" b="1" dirty="0"/>
              <a:t>князь царства Персидского стоял против меня двадцать один день; но вот, Михаил, один из первых князей, пришел помочь мне, и я остался там при царях Персидских. </a:t>
            </a:r>
            <a:endParaRPr lang="en-GB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Зах</a:t>
            </a:r>
            <a:r>
              <a:rPr lang="en-GB" b="1" dirty="0" smtClean="0">
                <a:solidFill>
                  <a:srgbClr val="C00000"/>
                </a:solidFill>
              </a:rPr>
              <a:t>.</a:t>
            </a:r>
            <a:r>
              <a:rPr lang="ru-RU" b="1" dirty="0" smtClean="0">
                <a:solidFill>
                  <a:srgbClr val="C00000"/>
                </a:solidFill>
              </a:rPr>
              <a:t> 2:</a:t>
            </a:r>
            <a:r>
              <a:rPr lang="en-GB" b="1" dirty="0" smtClean="0">
                <a:solidFill>
                  <a:srgbClr val="C00000"/>
                </a:solidFill>
              </a:rPr>
              <a:t>6 </a:t>
            </a:r>
            <a:r>
              <a:rPr lang="ru-RU" b="1" dirty="0">
                <a:solidFill>
                  <a:srgbClr val="C00000"/>
                </a:solidFill>
              </a:rPr>
              <a:t>Эй, эй! </a:t>
            </a:r>
            <a:r>
              <a:rPr lang="ru-RU" b="1" i="1" dirty="0">
                <a:solidFill>
                  <a:srgbClr val="C00000"/>
                </a:solidFill>
              </a:rPr>
              <a:t>бегите</a:t>
            </a:r>
            <a:r>
              <a:rPr lang="ru-RU" b="1" dirty="0">
                <a:solidFill>
                  <a:srgbClr val="C00000"/>
                </a:solidFill>
              </a:rPr>
              <a:t> из северной </a:t>
            </a:r>
            <a:r>
              <a:rPr lang="ru-RU" b="1" dirty="0" smtClean="0">
                <a:solidFill>
                  <a:srgbClr val="C00000"/>
                </a:solidFill>
              </a:rPr>
              <a:t>страны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 Иеремия</a:t>
            </a:r>
            <a:r>
              <a:rPr lang="en-GB" b="1" dirty="0" smtClean="0"/>
              <a:t> </a:t>
            </a:r>
            <a:r>
              <a:rPr lang="ru-RU" b="1" dirty="0" smtClean="0"/>
              <a:t> </a:t>
            </a:r>
            <a:r>
              <a:rPr lang="ru-RU" b="1" dirty="0"/>
              <a:t>51:6  </a:t>
            </a:r>
            <a:r>
              <a:rPr lang="ru-RU" b="1" i="1" dirty="0"/>
              <a:t>Бегите</a:t>
            </a:r>
            <a:r>
              <a:rPr lang="ru-RU" b="1" dirty="0"/>
              <a:t> </a:t>
            </a:r>
            <a:r>
              <a:rPr lang="ru-RU" b="1" i="1" dirty="0"/>
              <a:t>из среды </a:t>
            </a:r>
            <a:r>
              <a:rPr lang="ru-RU" b="1" dirty="0"/>
              <a:t>Вавилона и спасайте каждый душу свою, чтобы не погибнуть от беззакония его, ибо это время отмщения у Господа, Он воздает ему воздаяние. </a:t>
            </a:r>
            <a:endParaRPr lang="en-GB" b="1" dirty="0" smtClean="0"/>
          </a:p>
          <a:p>
            <a:r>
              <a:rPr lang="ru-RU" b="1" dirty="0" smtClean="0"/>
              <a:t>2</a:t>
            </a:r>
            <a:r>
              <a:rPr lang="en-GB" b="1" dirty="0" smtClean="0"/>
              <a:t> Kop.</a:t>
            </a:r>
            <a:r>
              <a:rPr lang="ru-RU" b="1" dirty="0" smtClean="0"/>
              <a:t> 6:17</a:t>
            </a:r>
            <a:r>
              <a:rPr lang="en-GB" b="1" dirty="0" smtClean="0"/>
              <a:t>,18</a:t>
            </a:r>
            <a:r>
              <a:rPr lang="ru-RU" b="1" dirty="0" smtClean="0"/>
              <a:t>  </a:t>
            </a:r>
            <a:r>
              <a:rPr lang="ru-RU" b="1" dirty="0"/>
              <a:t>И потому </a:t>
            </a:r>
            <a:r>
              <a:rPr lang="ru-RU" b="1" i="1" dirty="0"/>
              <a:t>выйдите из среды </a:t>
            </a:r>
            <a:r>
              <a:rPr lang="ru-RU" b="1" dirty="0"/>
              <a:t>их и отделитесь, говорит Господь, и не прикасайтесь к нечистому; и Я прииму вас. </a:t>
            </a:r>
          </a:p>
          <a:p>
            <a:pPr>
              <a:buNone/>
            </a:pPr>
            <a:r>
              <a:rPr lang="ru-RU" b="1" dirty="0" smtClean="0"/>
              <a:t>И </a:t>
            </a:r>
            <a:r>
              <a:rPr lang="ru-RU" b="1" dirty="0"/>
              <a:t>буду вам Отцем, и вы будете Моими сынами и дщерями, говорит Господь Вседержитель.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Зах</a:t>
            </a:r>
            <a:r>
              <a:rPr lang="en-GB" b="1" dirty="0" smtClean="0">
                <a:solidFill>
                  <a:srgbClr val="C00000"/>
                </a:solidFill>
              </a:rPr>
              <a:t>.</a:t>
            </a:r>
            <a:r>
              <a:rPr lang="ru-RU" b="1" dirty="0" smtClean="0">
                <a:solidFill>
                  <a:srgbClr val="C00000"/>
                </a:solidFill>
              </a:rPr>
              <a:t> 2:</a:t>
            </a:r>
            <a:r>
              <a:rPr lang="en-GB" b="1" dirty="0" smtClean="0">
                <a:solidFill>
                  <a:srgbClr val="C00000"/>
                </a:solidFill>
              </a:rPr>
              <a:t>7 </a:t>
            </a:r>
            <a:r>
              <a:rPr lang="ru-RU" b="1" i="1" dirty="0">
                <a:solidFill>
                  <a:srgbClr val="C00000"/>
                </a:solidFill>
              </a:rPr>
              <a:t>Спасайся</a:t>
            </a:r>
            <a:r>
              <a:rPr lang="ru-RU" b="1" dirty="0">
                <a:solidFill>
                  <a:srgbClr val="C00000"/>
                </a:solidFill>
              </a:rPr>
              <a:t>, Сион, обитающий у дочери Вавилона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Деяния</a:t>
            </a:r>
            <a:r>
              <a:rPr lang="en-GB" dirty="0" smtClean="0"/>
              <a:t> </a:t>
            </a:r>
            <a:r>
              <a:rPr lang="ru-RU" b="1" dirty="0" smtClean="0"/>
              <a:t>2:40</a:t>
            </a:r>
            <a:r>
              <a:rPr lang="en-GB" b="1" dirty="0" smtClean="0"/>
              <a:t>,41</a:t>
            </a:r>
            <a:r>
              <a:rPr lang="ru-RU" b="1" dirty="0" smtClean="0"/>
              <a:t>  </a:t>
            </a:r>
            <a:r>
              <a:rPr lang="ru-RU" b="1" dirty="0"/>
              <a:t>И другими многими словами он свидетельствовал и увещевал, говоря: </a:t>
            </a:r>
            <a:r>
              <a:rPr lang="ru-RU" b="1" i="1" dirty="0"/>
              <a:t>спасайтесь</a:t>
            </a:r>
            <a:r>
              <a:rPr lang="ru-RU" b="1" dirty="0"/>
              <a:t> от рода сего развращенного. </a:t>
            </a:r>
            <a:r>
              <a:rPr lang="en-GB" b="1" smtClean="0"/>
              <a:t> </a:t>
            </a:r>
            <a:r>
              <a:rPr lang="ru-RU" b="1" smtClean="0"/>
              <a:t>Итак </a:t>
            </a:r>
            <a:r>
              <a:rPr lang="ru-RU" b="1" dirty="0"/>
              <a:t>охотно принявшие слово его </a:t>
            </a:r>
            <a:r>
              <a:rPr lang="ru-RU" b="1" dirty="0" smtClean="0"/>
              <a:t>крестились</a:t>
            </a:r>
            <a:r>
              <a:rPr lang="en-GB" b="1" dirty="0" smtClean="0"/>
              <a:t> . </a:t>
            </a:r>
            <a:endParaRPr lang="en-GB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226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Пророк Захария </vt:lpstr>
      <vt:lpstr>Зах. 2:1 вот муж, у которого в руке землемерная вервь</vt:lpstr>
      <vt:lpstr>Зах. 2:3  Ангел, говоривший со мною, выходит</vt:lpstr>
      <vt:lpstr>Зах. 2:6 Эй, эй! бегите из северной страны</vt:lpstr>
      <vt:lpstr>Зах. 2:7 Спасайся, Сион, обитающий у дочери Вавилона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Cindy</dc:creator>
  <cp:lastModifiedBy>Cindy</cp:lastModifiedBy>
  <cp:revision>8</cp:revision>
  <dcterms:created xsi:type="dcterms:W3CDTF">2009-11-13T22:13:36Z</dcterms:created>
  <dcterms:modified xsi:type="dcterms:W3CDTF">2009-11-13T22:32:42Z</dcterms:modified>
</cp:coreProperties>
</file>