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958E-A311-41D4-8C2B-11F63080C9F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732A-4D53-4709-B5CB-73AC9FC81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19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958E-A311-41D4-8C2B-11F63080C9F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732A-4D53-4709-B5CB-73AC9FC81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6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958E-A311-41D4-8C2B-11F63080C9F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732A-4D53-4709-B5CB-73AC9FC81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8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958E-A311-41D4-8C2B-11F63080C9F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732A-4D53-4709-B5CB-73AC9FC81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3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958E-A311-41D4-8C2B-11F63080C9F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732A-4D53-4709-B5CB-73AC9FC81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60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958E-A311-41D4-8C2B-11F63080C9F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732A-4D53-4709-B5CB-73AC9FC81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6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958E-A311-41D4-8C2B-11F63080C9F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732A-4D53-4709-B5CB-73AC9FC81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0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958E-A311-41D4-8C2B-11F63080C9F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732A-4D53-4709-B5CB-73AC9FC81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958E-A311-41D4-8C2B-11F63080C9F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732A-4D53-4709-B5CB-73AC9FC81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8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958E-A311-41D4-8C2B-11F63080C9F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732A-4D53-4709-B5CB-73AC9FC81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52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958E-A311-41D4-8C2B-11F63080C9F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732A-4D53-4709-B5CB-73AC9FC81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6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9958E-A311-41D4-8C2B-11F63080C9F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C732A-4D53-4709-B5CB-73AC9FC81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5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9600"/>
            <a:ext cx="6400800" cy="5486400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 древнегреческой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ЛАТЕИНОС "Латинский говоря человеком"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Л =   30 	ламбда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А =     1 	алпха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Т = 300 	тау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Е =     5 	епсилон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И =     10 	иота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 =   50 	ну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О =   70 	</a:t>
            </a:r>
            <a:r>
              <a:rPr lang="en-US" dirty="0" err="1">
                <a:solidFill>
                  <a:schemeClr val="tx1"/>
                </a:solidFill>
              </a:rPr>
              <a:t>омицрон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С = 200 	</a:t>
            </a:r>
            <a:r>
              <a:rPr lang="en-US" dirty="0" err="1">
                <a:solidFill>
                  <a:schemeClr val="tx1"/>
                </a:solidFill>
              </a:rPr>
              <a:t>сигма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73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lv-LV" b="1" dirty="0"/>
              <a:t>A</a:t>
            </a:r>
            <a:r>
              <a:rPr lang="ru-RU" b="1" dirty="0"/>
              <a:t>рамейский язык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Нерон Цæсар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Нун 	= 	50 </a:t>
            </a:r>
            <a:endParaRPr lang="en-US" dirty="0"/>
          </a:p>
          <a:p>
            <a:r>
              <a:rPr lang="lv-LV" dirty="0"/>
              <a:t>Реш 	=	200 </a:t>
            </a:r>
            <a:endParaRPr lang="en-US" dirty="0"/>
          </a:p>
          <a:p>
            <a:r>
              <a:rPr lang="lv-LV" dirty="0"/>
              <a:t>Вав 	=	6 </a:t>
            </a:r>
            <a:endParaRPr lang="en-US" dirty="0"/>
          </a:p>
          <a:p>
            <a:r>
              <a:rPr lang="lv-LV" dirty="0"/>
              <a:t>Нун 	= 	50 </a:t>
            </a:r>
            <a:endParaRPr lang="en-US" dirty="0"/>
          </a:p>
          <a:p>
            <a:r>
              <a:rPr lang="lv-LV" dirty="0"/>
              <a:t>Яопх 	= 	100 </a:t>
            </a:r>
            <a:endParaRPr lang="en-US" dirty="0"/>
          </a:p>
          <a:p>
            <a:r>
              <a:rPr lang="lv-LV" dirty="0"/>
              <a:t>Самеч 	= 	60 </a:t>
            </a:r>
            <a:endParaRPr lang="en-US" dirty="0"/>
          </a:p>
          <a:p>
            <a:r>
              <a:rPr lang="lv-LV" dirty="0"/>
              <a:t>Реш 	= 	200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11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ХЕ ЛАТИНЕ БАСИЛЕИА </a:t>
            </a:r>
            <a:r>
              <a:rPr lang="ru-RU" dirty="0" smtClean="0"/>
              <a:t>"Латинское королевство"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100" dirty="0" smtClean="0"/>
              <a:t>Х </a:t>
            </a:r>
            <a:r>
              <a:rPr lang="ru-RU" sz="1100" dirty="0"/>
              <a:t>=      0	  </a:t>
            </a:r>
            <a:endParaRPr lang="en-US" sz="1100" dirty="0"/>
          </a:p>
          <a:p>
            <a:r>
              <a:rPr lang="ru-RU" sz="1100" dirty="0"/>
              <a:t>Е =      8	ета </a:t>
            </a:r>
            <a:endParaRPr lang="en-US" sz="1100" dirty="0"/>
          </a:p>
          <a:p>
            <a:r>
              <a:rPr lang="ru-RU" sz="1100" dirty="0"/>
              <a:t> </a:t>
            </a:r>
            <a:endParaRPr lang="en-US" sz="1100" dirty="0"/>
          </a:p>
          <a:p>
            <a:r>
              <a:rPr lang="ru-RU" sz="1100" dirty="0"/>
              <a:t>	</a:t>
            </a:r>
            <a:endParaRPr lang="en-US" sz="1100" dirty="0"/>
          </a:p>
          <a:p>
            <a:r>
              <a:rPr lang="ru-RU" sz="1100" dirty="0"/>
              <a:t>Л =    30	ламбда </a:t>
            </a:r>
            <a:endParaRPr lang="en-US" sz="1100" dirty="0"/>
          </a:p>
          <a:p>
            <a:r>
              <a:rPr lang="ru-RU" sz="1100" dirty="0"/>
              <a:t>А =     1	алпха </a:t>
            </a:r>
            <a:endParaRPr lang="en-US" sz="1100" dirty="0"/>
          </a:p>
          <a:p>
            <a:r>
              <a:rPr lang="ru-RU" sz="1100" dirty="0"/>
              <a:t>Т =  300	тау </a:t>
            </a:r>
            <a:endParaRPr lang="en-US" sz="1100" dirty="0"/>
          </a:p>
          <a:p>
            <a:r>
              <a:rPr lang="ru-RU" sz="1100" dirty="0"/>
              <a:t>И =     10	иота </a:t>
            </a:r>
            <a:endParaRPr lang="en-US" sz="1100" dirty="0"/>
          </a:p>
          <a:p>
            <a:r>
              <a:rPr lang="ru-RU" sz="1100" dirty="0"/>
              <a:t>Н =   50	ну </a:t>
            </a:r>
            <a:endParaRPr lang="en-US" sz="1100" dirty="0"/>
          </a:p>
          <a:p>
            <a:r>
              <a:rPr lang="ru-RU" sz="1100" dirty="0"/>
              <a:t>Е =     8	ета </a:t>
            </a:r>
            <a:endParaRPr lang="en-US" sz="1100" dirty="0"/>
          </a:p>
          <a:p>
            <a:r>
              <a:rPr lang="ru-RU" sz="1100" dirty="0"/>
              <a:t> 	 </a:t>
            </a:r>
            <a:endParaRPr lang="en-US" sz="1100" dirty="0"/>
          </a:p>
          <a:p>
            <a:r>
              <a:rPr lang="ru-RU" sz="1100" dirty="0"/>
              <a:t> </a:t>
            </a:r>
            <a:endParaRPr lang="en-US" sz="1100" dirty="0"/>
          </a:p>
          <a:p>
            <a:r>
              <a:rPr lang="ru-RU" sz="1100" dirty="0"/>
              <a:t>	</a:t>
            </a:r>
            <a:endParaRPr lang="en-US" sz="1100" dirty="0"/>
          </a:p>
          <a:p>
            <a:r>
              <a:rPr lang="ru-RU" sz="1100" dirty="0"/>
              <a:t>Б =     2	бета </a:t>
            </a:r>
            <a:endParaRPr lang="en-US" sz="1100" dirty="0"/>
          </a:p>
          <a:p>
            <a:r>
              <a:rPr lang="ru-RU" sz="1100" dirty="0"/>
              <a:t>А =     1	алпха </a:t>
            </a:r>
            <a:endParaRPr lang="en-US" sz="1100" dirty="0"/>
          </a:p>
          <a:p>
            <a:r>
              <a:rPr lang="ru-RU" sz="1100" dirty="0"/>
              <a:t>С =  200	сигма </a:t>
            </a:r>
            <a:endParaRPr lang="en-US" sz="1100" dirty="0"/>
          </a:p>
          <a:p>
            <a:r>
              <a:rPr lang="ru-RU" sz="1100" dirty="0"/>
              <a:t>И =     10	иота </a:t>
            </a:r>
            <a:endParaRPr lang="en-US" sz="1100" dirty="0"/>
          </a:p>
          <a:p>
            <a:r>
              <a:rPr lang="ru-RU" sz="1100" dirty="0"/>
              <a:t>Л =    30	ламбда </a:t>
            </a:r>
            <a:endParaRPr lang="en-US" sz="1100" dirty="0"/>
          </a:p>
          <a:p>
            <a:r>
              <a:rPr lang="ru-RU" sz="1100" dirty="0"/>
              <a:t>Е =      5	епсилон </a:t>
            </a:r>
            <a:endParaRPr lang="en-US" sz="1100" dirty="0"/>
          </a:p>
          <a:p>
            <a:r>
              <a:rPr lang="ru-RU" sz="1100" dirty="0"/>
              <a:t>И =     10	иота </a:t>
            </a:r>
            <a:endParaRPr lang="en-US" sz="1100" dirty="0"/>
          </a:p>
          <a:p>
            <a:r>
              <a:rPr lang="en-US" sz="1100" dirty="0"/>
              <a:t>А =      1	</a:t>
            </a:r>
            <a:r>
              <a:rPr lang="en-US" sz="1100" dirty="0" err="1"/>
              <a:t>алпха</a:t>
            </a:r>
            <a:r>
              <a:rPr lang="en-US" sz="1100" dirty="0"/>
              <a:t> </a:t>
            </a:r>
          </a:p>
          <a:p>
            <a:r>
              <a:rPr lang="en-US" sz="1100" dirty="0"/>
              <a:t> </a:t>
            </a:r>
          </a:p>
          <a:p>
            <a:r>
              <a:rPr lang="en-US" sz="1100" dirty="0"/>
              <a:t> </a:t>
            </a:r>
          </a:p>
          <a:p>
            <a:r>
              <a:rPr lang="en-US" sz="1100" dirty="0"/>
              <a:t>    666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40492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ИТАЛИКА ЕККЛЕСИА  </a:t>
            </a:r>
            <a:r>
              <a:rPr lang="ru-RU" dirty="0"/>
              <a:t>"Итальянская церковь"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И =    10	иота </a:t>
            </a:r>
            <a:endParaRPr lang="en-US" dirty="0"/>
          </a:p>
          <a:p>
            <a:r>
              <a:rPr lang="ru-RU" dirty="0"/>
              <a:t>Т = 300 	тау </a:t>
            </a:r>
            <a:endParaRPr lang="en-US" dirty="0"/>
          </a:p>
          <a:p>
            <a:r>
              <a:rPr lang="ru-RU" dirty="0"/>
              <a:t>А =     1	алпха </a:t>
            </a:r>
            <a:endParaRPr lang="en-US" dirty="0"/>
          </a:p>
          <a:p>
            <a:r>
              <a:rPr lang="ru-RU" dirty="0"/>
              <a:t>Л =   30	ламбда </a:t>
            </a:r>
            <a:endParaRPr lang="en-US" dirty="0"/>
          </a:p>
          <a:p>
            <a:r>
              <a:rPr lang="ru-RU" dirty="0"/>
              <a:t>И =     10	иота </a:t>
            </a:r>
            <a:endParaRPr lang="en-US" dirty="0"/>
          </a:p>
          <a:p>
            <a:r>
              <a:rPr lang="ru-RU" dirty="0"/>
              <a:t>К =   20	каппа </a:t>
            </a:r>
            <a:endParaRPr lang="en-US" dirty="0"/>
          </a:p>
          <a:p>
            <a:r>
              <a:rPr lang="ru-RU" dirty="0"/>
              <a:t>А =     1	алпха </a:t>
            </a:r>
            <a:endParaRPr lang="en-US" dirty="0"/>
          </a:p>
          <a:p>
            <a:r>
              <a:rPr lang="ru-RU" dirty="0"/>
              <a:t> 	 </a:t>
            </a:r>
            <a:endParaRPr lang="en-US" dirty="0"/>
          </a:p>
          <a:p>
            <a:r>
              <a:rPr lang="ru-RU" dirty="0"/>
              <a:t> </a:t>
            </a:r>
            <a:endParaRPr lang="en-US" dirty="0"/>
          </a:p>
          <a:p>
            <a:r>
              <a:rPr lang="ru-RU" dirty="0"/>
              <a:t>	</a:t>
            </a:r>
            <a:endParaRPr lang="en-US" dirty="0"/>
          </a:p>
          <a:p>
            <a:r>
              <a:rPr lang="ru-RU" dirty="0"/>
              <a:t>Е =     5	епсилон </a:t>
            </a:r>
            <a:endParaRPr lang="en-US" dirty="0"/>
          </a:p>
          <a:p>
            <a:r>
              <a:rPr lang="ru-RU" dirty="0"/>
              <a:t>К =   20	каппа </a:t>
            </a:r>
            <a:endParaRPr lang="en-US" dirty="0"/>
          </a:p>
          <a:p>
            <a:r>
              <a:rPr lang="ru-RU" dirty="0"/>
              <a:t>К =   20	каппа </a:t>
            </a:r>
            <a:endParaRPr lang="en-US" dirty="0"/>
          </a:p>
          <a:p>
            <a:r>
              <a:rPr lang="ru-RU" dirty="0"/>
              <a:t>Л =   30	ламбда </a:t>
            </a:r>
            <a:endParaRPr lang="en-US" dirty="0"/>
          </a:p>
          <a:p>
            <a:r>
              <a:rPr lang="ru-RU" dirty="0"/>
              <a:t>Е =     8	ета </a:t>
            </a:r>
            <a:endParaRPr lang="en-US" dirty="0"/>
          </a:p>
          <a:p>
            <a:r>
              <a:rPr lang="en-US" dirty="0"/>
              <a:t>С =  200	</a:t>
            </a:r>
            <a:r>
              <a:rPr lang="en-US" dirty="0" err="1"/>
              <a:t>сигма</a:t>
            </a:r>
            <a:r>
              <a:rPr lang="en-US" dirty="0"/>
              <a:t> </a:t>
            </a:r>
          </a:p>
          <a:p>
            <a:r>
              <a:rPr lang="en-US" dirty="0"/>
              <a:t>И =     10	</a:t>
            </a:r>
            <a:r>
              <a:rPr lang="en-US" dirty="0" err="1"/>
              <a:t>иота</a:t>
            </a:r>
            <a:r>
              <a:rPr lang="en-US" dirty="0"/>
              <a:t> </a:t>
            </a:r>
          </a:p>
          <a:p>
            <a:r>
              <a:rPr lang="en-US" dirty="0"/>
              <a:t>А =     1	</a:t>
            </a:r>
            <a:r>
              <a:rPr lang="en-US" dirty="0" err="1"/>
              <a:t>алпха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66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АПОСТАТЕС - </a:t>
            </a:r>
            <a:r>
              <a:rPr lang="ru-RU" dirty="0"/>
              <a:t>богоотступник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А =     1 	алпха </a:t>
            </a:r>
            <a:endParaRPr lang="en-US" dirty="0"/>
          </a:p>
          <a:p>
            <a:r>
              <a:rPr lang="ru-RU" dirty="0"/>
              <a:t>П =   80	пи</a:t>
            </a:r>
            <a:endParaRPr lang="en-US" dirty="0"/>
          </a:p>
          <a:p>
            <a:r>
              <a:rPr lang="ru-RU" dirty="0"/>
              <a:t>О =   70 	омицрон </a:t>
            </a:r>
            <a:endParaRPr lang="en-US" dirty="0"/>
          </a:p>
          <a:p>
            <a:r>
              <a:rPr lang="ru-RU" dirty="0"/>
              <a:t>СТ =   6	стигма</a:t>
            </a:r>
            <a:endParaRPr lang="en-US" dirty="0"/>
          </a:p>
          <a:p>
            <a:r>
              <a:rPr lang="ru-RU" dirty="0"/>
              <a:t>А =     1 	алпха </a:t>
            </a:r>
            <a:endParaRPr lang="en-US" dirty="0"/>
          </a:p>
          <a:p>
            <a:r>
              <a:rPr lang="ru-RU" dirty="0"/>
              <a:t>Т = 300 	тау </a:t>
            </a:r>
            <a:endParaRPr lang="en-US" dirty="0"/>
          </a:p>
          <a:p>
            <a:r>
              <a:rPr lang="en-US" dirty="0"/>
              <a:t>Е =     8 	</a:t>
            </a:r>
            <a:r>
              <a:rPr lang="en-US" dirty="0" err="1"/>
              <a:t>ета</a:t>
            </a:r>
            <a:r>
              <a:rPr lang="en-US" dirty="0"/>
              <a:t> </a:t>
            </a:r>
          </a:p>
          <a:p>
            <a:r>
              <a:rPr lang="en-US" dirty="0"/>
              <a:t>С =  200 	</a:t>
            </a:r>
            <a:r>
              <a:rPr lang="en-US" dirty="0" err="1"/>
              <a:t>сигма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398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74638"/>
          </a:xfrm>
        </p:spPr>
        <p:txBody>
          <a:bodyPr>
            <a:normAutofit fontScale="90000"/>
          </a:bodyPr>
          <a:lstStyle/>
          <a:p>
            <a:r>
              <a:rPr lang="ru-RU" dirty="0"/>
              <a:t>ПАРАДОСИС</a:t>
            </a:r>
            <a:r>
              <a:rPr lang="en-US" dirty="0"/>
              <a:t/>
            </a:r>
            <a:br>
              <a:rPr lang="en-US" dirty="0"/>
            </a:br>
            <a:r>
              <a:rPr lang="lv-LV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В древнегреческой</a:t>
            </a:r>
            <a:r>
              <a:rPr lang="lv-LV" dirty="0"/>
              <a:t>, </a:t>
            </a:r>
            <a:r>
              <a:rPr lang="ru-RU" dirty="0"/>
              <a:t>Слово, переведенное как «традиции»</a:t>
            </a:r>
            <a:r>
              <a:rPr lang="en-US" b="1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6240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 =   80	пи</a:t>
            </a:r>
            <a:endParaRPr lang="en-US" dirty="0"/>
          </a:p>
          <a:p>
            <a:r>
              <a:rPr lang="ru-RU" dirty="0"/>
              <a:t>А =     1 	алпха </a:t>
            </a:r>
            <a:endParaRPr lang="en-US" dirty="0"/>
          </a:p>
          <a:p>
            <a:r>
              <a:rPr lang="ru-RU" dirty="0"/>
              <a:t>Р = 100	рхо</a:t>
            </a:r>
            <a:endParaRPr lang="en-US" dirty="0"/>
          </a:p>
          <a:p>
            <a:r>
              <a:rPr lang="ru-RU" dirty="0"/>
              <a:t>А =     1	алпха</a:t>
            </a:r>
            <a:endParaRPr lang="en-US" dirty="0"/>
          </a:p>
          <a:p>
            <a:r>
              <a:rPr lang="ru-RU" dirty="0"/>
              <a:t>Д =     4	делта</a:t>
            </a:r>
            <a:endParaRPr lang="en-US" dirty="0"/>
          </a:p>
          <a:p>
            <a:r>
              <a:rPr lang="ru-RU" dirty="0"/>
              <a:t>О =   70 	омицрон </a:t>
            </a:r>
            <a:endParaRPr lang="en-US" dirty="0"/>
          </a:p>
          <a:p>
            <a:r>
              <a:rPr lang="ru-RU" dirty="0"/>
              <a:t>С =  200 	сигма</a:t>
            </a:r>
            <a:endParaRPr lang="en-US" dirty="0"/>
          </a:p>
          <a:p>
            <a:r>
              <a:rPr lang="ru-RU" dirty="0"/>
              <a:t>И =     10	иота</a:t>
            </a:r>
            <a:endParaRPr lang="en-US" dirty="0"/>
          </a:p>
          <a:p>
            <a:r>
              <a:rPr lang="ru-RU" dirty="0"/>
              <a:t>С =  200 	сигма </a:t>
            </a:r>
            <a:endParaRPr lang="en-US" dirty="0"/>
          </a:p>
          <a:p>
            <a:r>
              <a:rPr lang="ru-RU" dirty="0"/>
              <a:t> </a:t>
            </a:r>
            <a:endParaRPr lang="en-US" dirty="0"/>
          </a:p>
          <a:p>
            <a:r>
              <a:rPr lang="ru-RU" dirty="0"/>
              <a:t> </a:t>
            </a:r>
            <a:endParaRPr lang="en-US" dirty="0"/>
          </a:p>
          <a:p>
            <a:r>
              <a:rPr lang="ru-RU" dirty="0"/>
              <a:t>    </a:t>
            </a:r>
            <a:r>
              <a:rPr lang="en-US" dirty="0"/>
              <a:t>666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1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 Латинской</a:t>
            </a:r>
            <a:r>
              <a:rPr lang="en-US" dirty="0"/>
              <a:t/>
            </a:r>
            <a:br>
              <a:rPr lang="en-US" dirty="0"/>
            </a:br>
            <a:r>
              <a:rPr lang="ru-RU" b="1" dirty="0"/>
              <a:t>ДУХ ЦЛЕРИ</a:t>
            </a:r>
            <a:r>
              <a:rPr lang="en-US" dirty="0"/>
              <a:t/>
            </a:r>
            <a:br>
              <a:rPr lang="en-US" dirty="0"/>
            </a:br>
            <a:r>
              <a:rPr lang="ru-RU" i="1" dirty="0"/>
              <a:t>Капитан духовенства</a:t>
            </a:r>
            <a:r>
              <a:rPr lang="ru-RU" b="1" i="1" dirty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Д = 500 </a:t>
            </a:r>
            <a:endParaRPr lang="en-US" dirty="0"/>
          </a:p>
          <a:p>
            <a:r>
              <a:rPr lang="ru-RU" b="1" dirty="0"/>
              <a:t>У =     5 </a:t>
            </a:r>
            <a:endParaRPr lang="en-US" dirty="0"/>
          </a:p>
          <a:p>
            <a:r>
              <a:rPr lang="ru-RU" b="1" dirty="0"/>
              <a:t>Х =   10 </a:t>
            </a:r>
            <a:endParaRPr lang="en-US" dirty="0"/>
          </a:p>
          <a:p>
            <a:r>
              <a:rPr lang="ru-RU" b="1" dirty="0"/>
              <a:t> </a:t>
            </a:r>
            <a:endParaRPr lang="en-US" dirty="0"/>
          </a:p>
          <a:p>
            <a:r>
              <a:rPr lang="ru-RU" b="1" dirty="0"/>
              <a:t>Ц = 100 </a:t>
            </a:r>
            <a:endParaRPr lang="en-US" dirty="0"/>
          </a:p>
          <a:p>
            <a:r>
              <a:rPr lang="ru-RU" b="1" dirty="0"/>
              <a:t>Л =   50 </a:t>
            </a:r>
            <a:endParaRPr lang="en-US" dirty="0"/>
          </a:p>
          <a:p>
            <a:r>
              <a:rPr lang="ru-RU" b="1" dirty="0"/>
              <a:t>Е = Нет оценки</a:t>
            </a:r>
            <a:endParaRPr lang="en-US" dirty="0"/>
          </a:p>
          <a:p>
            <a:r>
              <a:rPr lang="ru-RU" b="1" dirty="0"/>
              <a:t>Р = Нет оценки</a:t>
            </a:r>
            <a:endParaRPr lang="en-US" dirty="0"/>
          </a:p>
          <a:p>
            <a:r>
              <a:rPr lang="en-US" b="1" dirty="0"/>
              <a:t>И =       1 </a:t>
            </a:r>
            <a:endParaRPr lang="en-US" dirty="0"/>
          </a:p>
          <a:p>
            <a:r>
              <a:rPr lang="en-US" b="1" dirty="0"/>
              <a:t>----------------</a:t>
            </a:r>
            <a:endParaRPr lang="en-US" dirty="0"/>
          </a:p>
          <a:p>
            <a:r>
              <a:rPr lang="en-US" b="1" dirty="0"/>
              <a:t>     666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973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ЛУДОВИЦУС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Викарий королевского двора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lv-LV" b="1" dirty="0"/>
              <a:t>Л =   50 </a:t>
            </a:r>
            <a:endParaRPr lang="en-US" dirty="0"/>
          </a:p>
          <a:p>
            <a:r>
              <a:rPr lang="lv-LV" b="1" dirty="0"/>
              <a:t>У =     5 </a:t>
            </a:r>
            <a:endParaRPr lang="en-US" dirty="0"/>
          </a:p>
          <a:p>
            <a:r>
              <a:rPr lang="lv-LV" b="1" dirty="0"/>
              <a:t>Д = 500 </a:t>
            </a:r>
            <a:endParaRPr lang="en-US" dirty="0"/>
          </a:p>
          <a:p>
            <a:r>
              <a:rPr lang="lv-LV" b="1" dirty="0"/>
              <a:t>О = </a:t>
            </a:r>
            <a:r>
              <a:rPr lang="ru-RU" b="1" dirty="0"/>
              <a:t>Нет оценки</a:t>
            </a:r>
            <a:endParaRPr lang="en-US" dirty="0"/>
          </a:p>
          <a:p>
            <a:r>
              <a:rPr lang="lv-LV" b="1" dirty="0"/>
              <a:t>В =     5 </a:t>
            </a:r>
            <a:endParaRPr lang="en-US" dirty="0"/>
          </a:p>
          <a:p>
            <a:r>
              <a:rPr lang="lv-LV" b="1" dirty="0"/>
              <a:t>И =       1 </a:t>
            </a:r>
            <a:endParaRPr lang="en-US" dirty="0"/>
          </a:p>
          <a:p>
            <a:r>
              <a:rPr lang="lv-LV" b="1" dirty="0"/>
              <a:t>Ц = 100 </a:t>
            </a:r>
            <a:endParaRPr lang="en-US" dirty="0"/>
          </a:p>
          <a:p>
            <a:r>
              <a:rPr lang="lv-LV" b="1" dirty="0"/>
              <a:t>У =     5 </a:t>
            </a:r>
            <a:endParaRPr lang="en-US" dirty="0"/>
          </a:p>
          <a:p>
            <a:r>
              <a:rPr lang="lv-LV" b="1" dirty="0"/>
              <a:t>С = </a:t>
            </a:r>
            <a:r>
              <a:rPr lang="ru-RU" b="1" dirty="0"/>
              <a:t>Нет оценки</a:t>
            </a:r>
            <a:endParaRPr lang="en-US" dirty="0"/>
          </a:p>
          <a:p>
            <a:r>
              <a:rPr lang="lv-LV" b="1" dirty="0"/>
              <a:t>----------------</a:t>
            </a:r>
            <a:endParaRPr lang="en-US" dirty="0"/>
          </a:p>
          <a:p>
            <a:r>
              <a:rPr lang="lv-LV" b="1" dirty="0"/>
              <a:t>      666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68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Древнееврейском</a:t>
            </a:r>
            <a:r>
              <a:rPr lang="en-US" dirty="0"/>
              <a:t/>
            </a:r>
            <a:br>
              <a:rPr lang="en-US" dirty="0"/>
            </a:br>
            <a:r>
              <a:rPr lang="ru-RU" b="1" dirty="0"/>
              <a:t>РОМИИТХ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Означает «римская Королевства»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Р =   200 	реш </a:t>
            </a:r>
            <a:endParaRPr lang="en-US" dirty="0"/>
          </a:p>
          <a:p>
            <a:r>
              <a:rPr lang="ru-RU" b="1" dirty="0"/>
              <a:t>О =       6 	вав (вав) </a:t>
            </a:r>
            <a:endParaRPr lang="en-US" dirty="0"/>
          </a:p>
          <a:p>
            <a:r>
              <a:rPr lang="ru-RU" b="1" dirty="0"/>
              <a:t>М =     40 	мем </a:t>
            </a:r>
            <a:endParaRPr lang="en-US" dirty="0"/>
          </a:p>
          <a:p>
            <a:r>
              <a:rPr lang="ru-RU" b="1" dirty="0"/>
              <a:t>И =       10 	ёд </a:t>
            </a:r>
            <a:endParaRPr lang="en-US" dirty="0"/>
          </a:p>
          <a:p>
            <a:r>
              <a:rPr lang="en-US" b="1" dirty="0"/>
              <a:t>И =       10 	</a:t>
            </a:r>
            <a:r>
              <a:rPr lang="en-US" b="1" dirty="0" err="1"/>
              <a:t>ёд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ТХ = 400 	</a:t>
            </a:r>
            <a:r>
              <a:rPr lang="en-US" b="1" dirty="0" err="1"/>
              <a:t>тав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-------------- </a:t>
            </a:r>
            <a:endParaRPr lang="en-US" dirty="0"/>
          </a:p>
          <a:p>
            <a:r>
              <a:rPr lang="en-US" b="1" dirty="0"/>
              <a:t>        666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53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РОМИТИ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Означает «римлянин»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Р = 200 	реш </a:t>
            </a:r>
            <a:endParaRPr lang="en-US" dirty="0"/>
          </a:p>
          <a:p>
            <a:r>
              <a:rPr lang="lv-LV" dirty="0"/>
              <a:t>О =     6 	вав (вав) </a:t>
            </a:r>
            <a:endParaRPr lang="en-US" dirty="0"/>
          </a:p>
          <a:p>
            <a:r>
              <a:rPr lang="lv-LV" dirty="0"/>
              <a:t>М =   40 	мем </a:t>
            </a:r>
            <a:endParaRPr lang="en-US" dirty="0"/>
          </a:p>
          <a:p>
            <a:r>
              <a:rPr lang="lv-LV" dirty="0"/>
              <a:t>И =     10 	ёд </a:t>
            </a:r>
            <a:endParaRPr lang="en-US" dirty="0"/>
          </a:p>
          <a:p>
            <a:r>
              <a:rPr lang="lv-LV" dirty="0"/>
              <a:t>Т = 400 	тав </a:t>
            </a:r>
            <a:endParaRPr lang="en-US" dirty="0"/>
          </a:p>
          <a:p>
            <a:r>
              <a:rPr lang="lv-LV" dirty="0"/>
              <a:t>И =     10 	ёд </a:t>
            </a:r>
            <a:endParaRPr lang="en-US" dirty="0"/>
          </a:p>
          <a:p>
            <a:r>
              <a:rPr lang="lv-LV" dirty="0"/>
              <a:t>----------</a:t>
            </a:r>
            <a:endParaRPr lang="en-US" dirty="0"/>
          </a:p>
          <a:p>
            <a:r>
              <a:rPr lang="lv-LV" dirty="0"/>
              <a:t>      666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98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93</Words>
  <Application>Microsoft Office PowerPoint</Application>
  <PresentationFormat>On-screen Show (4:3)</PresentationFormat>
  <Paragraphs>129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ХЕ ЛАТИНЕ БАСИЛЕИА "Латинское королевство" </vt:lpstr>
      <vt:lpstr>ИТАЛИКА ЕККЛЕСИА  "Итальянская церковь" </vt:lpstr>
      <vt:lpstr>АПОСТАТЕС - богоотступник</vt:lpstr>
      <vt:lpstr>ПАРАДОСИС   В древнегреческой, Слово, переведенное как «традиции» </vt:lpstr>
      <vt:lpstr>В Латинской ДУХ ЦЛЕРИ Капитан духовенства </vt:lpstr>
      <vt:lpstr>ЛУДОВИЦУС Викарий королевского двора </vt:lpstr>
      <vt:lpstr>Древнееврейском РОМИИТХ Означает «римская Королевства»</vt:lpstr>
      <vt:lpstr>РОМИТИ Означает «римлянин»</vt:lpstr>
      <vt:lpstr>Aрамейский язык Нерон Цæсар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2013-09-30T11:49:15Z</dcterms:created>
  <dcterms:modified xsi:type="dcterms:W3CDTF">2013-09-30T11:55:46Z</dcterms:modified>
</cp:coreProperties>
</file>